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lade12307@gmail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racemj805@gmail.com" TargetMode="External"/><Relationship Id="rId4" Type="http://schemas.openxmlformats.org/officeDocument/2006/relationships/hyperlink" Target="mailto:ispencer2014@nav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9497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17011619_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(17011609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(17011619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/>
              </a:rPr>
              <a:t>ispencer2014@naver.com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(17011637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5"/>
              </a:rPr>
              <a:t>gracemj805@gmail.com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39</TotalTime>
  <Words>1259</Words>
  <Application>Microsoft Office PowerPoint</Application>
  <PresentationFormat>와이드스크린</PresentationFormat>
  <Paragraphs>233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최세윤</cp:lastModifiedBy>
  <cp:revision>13</cp:revision>
  <dcterms:created xsi:type="dcterms:W3CDTF">2020-09-22T16:46:17Z</dcterms:created>
  <dcterms:modified xsi:type="dcterms:W3CDTF">2020-10-08T07:57:26Z</dcterms:modified>
</cp:coreProperties>
</file>